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FDD4-1E9D-4640-9967-9E5A7FB212D6}" type="datetimeFigureOut">
              <a:rPr lang="nl-NL" smtClean="0"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AE6C-81FB-4F71-A465-B34F34D12C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 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211960" y="3717032"/>
            <a:ext cx="1296144" cy="189661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 descr="UNICE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17032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Gisela</dc:creator>
  <cp:lastModifiedBy>Gisela</cp:lastModifiedBy>
  <cp:revision>1</cp:revision>
  <dcterms:created xsi:type="dcterms:W3CDTF">2013-02-19T19:40:07Z</dcterms:created>
  <dcterms:modified xsi:type="dcterms:W3CDTF">2013-02-19T19:43:48Z</dcterms:modified>
</cp:coreProperties>
</file>